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22578-7042-D042-863C-6E29F4F03406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4FF80-8CD2-304C-8A24-D4D88B03CE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3000">
              <a:srgbClr val="FF0000"/>
            </a:gs>
            <a:gs pos="24000">
              <a:srgbClr val="008000"/>
            </a:gs>
            <a:gs pos="91000">
              <a:srgbClr val="008000"/>
            </a:gs>
            <a:gs pos="14000">
              <a:srgbClr val="FF00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18750" r="18750"/>
          <a:stretch>
            <a:fillRect/>
          </a:stretch>
        </p:blipFill>
        <p:spPr>
          <a:xfrm>
            <a:off x="0" y="4685375"/>
            <a:ext cx="1803267" cy="21726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39" y="2969130"/>
            <a:ext cx="2153695" cy="17162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9309"/>
            <a:ext cx="2686134" cy="24523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5218" y="2599798"/>
            <a:ext cx="2438400" cy="243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85218" y="2599798"/>
            <a:ext cx="2203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9900" y="0"/>
            <a:ext cx="1988026" cy="19880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rcRect l="18750" r="18750"/>
          <a:stretch>
            <a:fillRect/>
          </a:stretch>
        </p:blipFill>
        <p:spPr>
          <a:xfrm>
            <a:off x="7620000" y="0"/>
            <a:ext cx="1524000" cy="2438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rcRect t="15000" b="15000"/>
          <a:stretch>
            <a:fillRect/>
          </a:stretch>
        </p:blipFill>
        <p:spPr>
          <a:xfrm>
            <a:off x="7620000" y="1660983"/>
            <a:ext cx="1524000" cy="7774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75848" y="1"/>
            <a:ext cx="10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-25000" dirty="0" smtClean="0"/>
              <a:t>WARMTH OF </a:t>
            </a:r>
            <a:r>
              <a:rPr lang="en-US" baseline="-25000" dirty="0" smtClean="0">
                <a:solidFill>
                  <a:schemeClr val="bg1"/>
                </a:solidFill>
              </a:rPr>
              <a:t>SPIRIT 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24859" y="0"/>
            <a:ext cx="2296382" cy="22963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rcRect l="18750" r="18750"/>
          <a:stretch>
            <a:fillRect/>
          </a:stretch>
        </p:blipFill>
        <p:spPr>
          <a:xfrm>
            <a:off x="5323618" y="2296382"/>
            <a:ext cx="1739692" cy="278350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477103" y="4485320"/>
            <a:ext cx="1739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HAPINESS</a:t>
            </a:r>
            <a:endParaRPr lang="en-US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93814" y="5144533"/>
            <a:ext cx="1452171" cy="145217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rcRect t="26250" b="26250"/>
          <a:stretch>
            <a:fillRect/>
          </a:stretch>
        </p:blipFill>
        <p:spPr>
          <a:xfrm>
            <a:off x="1940671" y="6165908"/>
            <a:ext cx="1490925" cy="69209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40671" y="5881244"/>
            <a:ext cx="1676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COMPASSION</a:t>
            </a:r>
            <a:endParaRPr lang="en-US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3"/>
          <a:srcRect t="22500" b="22500"/>
          <a:stretch>
            <a:fillRect/>
          </a:stretch>
        </p:blipFill>
        <p:spPr>
          <a:xfrm>
            <a:off x="4275138" y="5516881"/>
            <a:ext cx="2438400" cy="134112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107926" y="5332215"/>
            <a:ext cx="1605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RELAXATION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29718" y="478009"/>
            <a:ext cx="1270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2439" y="4188330"/>
            <a:ext cx="1270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MONEY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124859" y="0"/>
            <a:ext cx="1222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LOVE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93268" y="6488669"/>
            <a:ext cx="160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GLOWING FIRE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19900" y="0"/>
            <a:ext cx="1221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CLOTHES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63310" y="3962400"/>
            <a:ext cx="2080690" cy="289560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655977" y="6488669"/>
            <a:ext cx="1488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     (SCROOGE)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159</TotalTime>
  <Words>17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Benjamin Reich</dc:creator>
  <cp:lastModifiedBy>Benjamin Reich</cp:lastModifiedBy>
  <cp:revision>6</cp:revision>
  <dcterms:created xsi:type="dcterms:W3CDTF">2011-11-28T21:51:05Z</dcterms:created>
  <dcterms:modified xsi:type="dcterms:W3CDTF">2011-11-29T00:30:09Z</dcterms:modified>
</cp:coreProperties>
</file>